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5B5-F122-41CF-9C6C-F66F8881E0A7}" type="datetimeFigureOut">
              <a:rPr lang="hu-HU" smtClean="0"/>
              <a:t>2020. 10. 04.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DE27-11E1-4EEF-A880-1983CC0366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70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5B5-F122-41CF-9C6C-F66F8881E0A7}" type="datetimeFigureOut">
              <a:rPr lang="hu-HU" smtClean="0"/>
              <a:t>2020. 10. 04.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DE27-11E1-4EEF-A880-1983CC0366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71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5B5-F122-41CF-9C6C-F66F8881E0A7}" type="datetimeFigureOut">
              <a:rPr lang="hu-HU" smtClean="0"/>
              <a:t>2020. 10. 04.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DE27-11E1-4EEF-A880-1983CC0366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27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5B5-F122-41CF-9C6C-F66F8881E0A7}" type="datetimeFigureOut">
              <a:rPr lang="hu-HU" smtClean="0"/>
              <a:t>2020. 10. 04.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DE27-11E1-4EEF-A880-1983CC0366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260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5B5-F122-41CF-9C6C-F66F8881E0A7}" type="datetimeFigureOut">
              <a:rPr lang="hu-HU" smtClean="0"/>
              <a:t>2020. 10. 04.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DE27-11E1-4EEF-A880-1983CC0366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104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5B5-F122-41CF-9C6C-F66F8881E0A7}" type="datetimeFigureOut">
              <a:rPr lang="hu-HU" smtClean="0"/>
              <a:t>2020. 10. 04.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DE27-11E1-4EEF-A880-1983CC0366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795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5B5-F122-41CF-9C6C-F66F8881E0A7}" type="datetimeFigureOut">
              <a:rPr lang="hu-HU" smtClean="0"/>
              <a:t>2020. 10. 04.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DE27-11E1-4EEF-A880-1983CC0366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5B5-F122-41CF-9C6C-F66F8881E0A7}" type="datetimeFigureOut">
              <a:rPr lang="hu-HU" smtClean="0"/>
              <a:t>2020. 10. 04.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DE27-11E1-4EEF-A880-1983CC0366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47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5B5-F122-41CF-9C6C-F66F8881E0A7}" type="datetimeFigureOut">
              <a:rPr lang="hu-HU" smtClean="0"/>
              <a:t>2020. 10. 04.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DE27-11E1-4EEF-A880-1983CC0366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429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5B5-F122-41CF-9C6C-F66F8881E0A7}" type="datetimeFigureOut">
              <a:rPr lang="hu-HU" smtClean="0"/>
              <a:t>2020. 10. 04.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DE27-11E1-4EEF-A880-1983CC0366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98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F5B5-F122-41CF-9C6C-F66F8881E0A7}" type="datetimeFigureOut">
              <a:rPr lang="hu-HU" smtClean="0"/>
              <a:t>2020. 10. 04.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DE27-11E1-4EEF-A880-1983CC0366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290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F5B5-F122-41CF-9C6C-F66F8881E0A7}" type="datetimeFigureOut">
              <a:rPr lang="hu-HU" smtClean="0"/>
              <a:t>2020. 10. 04.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7DE27-11E1-4EEF-A880-1983CC0366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104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12233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197"/>
            <a:ext cx="7551289" cy="520199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880465" y="931025"/>
            <a:ext cx="4123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latin typeface="Stencil" panose="040409050D0802020404" pitchFamily="82" charset="0"/>
              </a:rPr>
              <a:t>Katonai út</a:t>
            </a:r>
            <a:endParaRPr lang="hu-HU" sz="4400" dirty="0">
              <a:latin typeface="Stencil" panose="040409050D0802020404" pitchFamily="82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068887" y="1842642"/>
            <a:ext cx="4123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latin typeface="Stencil" panose="040409050D0802020404" pitchFamily="82" charset="0"/>
              </a:rPr>
              <a:t>Trianonba (?)</a:t>
            </a:r>
            <a:endParaRPr lang="hu-HU" sz="4000" dirty="0">
              <a:latin typeface="Stencil" panose="040409050D0802020404" pitchFamily="82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670174" y="5486400"/>
            <a:ext cx="31754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Bahnschrift SemiBold" panose="020B0502040204020203" pitchFamily="34" charset="0"/>
              </a:rPr>
              <a:t>Pollmann Ferenc</a:t>
            </a:r>
          </a:p>
          <a:p>
            <a:pPr algn="ctr"/>
            <a:r>
              <a:rPr lang="hu-HU" sz="2400" dirty="0" smtClean="0">
                <a:latin typeface="Bahnschrift SemiBold" panose="020B0502040204020203" pitchFamily="34" charset="0"/>
              </a:rPr>
              <a:t>HM HIM</a:t>
            </a:r>
            <a:endParaRPr lang="hu-HU" sz="24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5" y="0"/>
            <a:ext cx="4959028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950424" y="1433015"/>
            <a:ext cx="55000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József főherceg </a:t>
            </a:r>
            <a:r>
              <a:rPr lang="hu-HU" sz="36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(1872-1962)</a:t>
            </a:r>
            <a:endParaRPr lang="hu-HU" sz="3600" dirty="0">
              <a:latin typeface="Shrikhand" panose="02000000000000000000" pitchFamily="2" charset="-18"/>
              <a:cs typeface="Shrikhand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7943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3906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895833" y="2060812"/>
            <a:ext cx="49541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Kövess Hermann </a:t>
            </a:r>
            <a:r>
              <a:rPr lang="hu-HU" sz="36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(1854-1924)</a:t>
            </a:r>
            <a:endParaRPr lang="hu-HU" sz="3600" dirty="0">
              <a:latin typeface="Shrikhand" panose="02000000000000000000" pitchFamily="2" charset="-18"/>
              <a:cs typeface="Shrikhand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45628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035"/>
            <a:ext cx="8071824" cy="561443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824" y="842558"/>
            <a:ext cx="3991044" cy="53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49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3" y="839315"/>
            <a:ext cx="4182060" cy="545410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280" y="839316"/>
            <a:ext cx="7485719" cy="545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10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513"/>
            <a:ext cx="8134223" cy="569738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223" y="784342"/>
            <a:ext cx="4015171" cy="57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6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3" y="679091"/>
            <a:ext cx="3893248" cy="550593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741" y="679091"/>
            <a:ext cx="8078077" cy="556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33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8" y="0"/>
            <a:ext cx="4164415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104263" y="1924334"/>
            <a:ext cx="6045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err="1" smtClean="0">
                <a:latin typeface="Shrikhand" panose="02000000000000000000" pitchFamily="2" charset="-18"/>
                <a:cs typeface="Shrikhand" panose="02000000000000000000" pitchFamily="2" charset="-18"/>
              </a:rPr>
              <a:t>Szurmay</a:t>
            </a:r>
            <a:r>
              <a:rPr lang="hu-HU" sz="36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 tervezetének első oldala</a:t>
            </a:r>
            <a:endParaRPr lang="hu-HU" sz="3600" dirty="0">
              <a:latin typeface="Shrikhand" panose="02000000000000000000" pitchFamily="2" charset="-18"/>
              <a:cs typeface="Shrikhand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25638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8" y="0"/>
            <a:ext cx="4421014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841242" y="2019869"/>
            <a:ext cx="526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Linder parancsa</a:t>
            </a:r>
            <a:endParaRPr lang="hu-HU" sz="3600" dirty="0">
              <a:latin typeface="Shrikhand" panose="02000000000000000000" pitchFamily="2" charset="-18"/>
              <a:cs typeface="Shrikhand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43035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85" y="670242"/>
            <a:ext cx="3273552" cy="442569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86" y="670242"/>
            <a:ext cx="2806995" cy="442569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941696" y="5595582"/>
            <a:ext cx="41898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err="1" smtClean="0">
                <a:latin typeface="Shrikhand" panose="02000000000000000000" pitchFamily="2" charset="-18"/>
                <a:cs typeface="Shrikhand" panose="02000000000000000000" pitchFamily="2" charset="-18"/>
              </a:rPr>
              <a:t>Rohr</a:t>
            </a:r>
            <a:r>
              <a:rPr lang="hu-HU" sz="36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 Ferenc </a:t>
            </a:r>
            <a:r>
              <a:rPr lang="hu-HU" sz="32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(1854-1927)</a:t>
            </a:r>
            <a:endParaRPr lang="hu-HU" sz="3200" dirty="0">
              <a:latin typeface="Shrikhand" panose="02000000000000000000" pitchFamily="2" charset="-18"/>
              <a:cs typeface="Shrikhand" panose="02000000000000000000" pitchFamily="2" charset="-18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045958" y="5595582"/>
            <a:ext cx="58275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Tersztyánszky Károly </a:t>
            </a:r>
            <a:r>
              <a:rPr lang="hu-HU" sz="32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(1854-1921)</a:t>
            </a:r>
            <a:endParaRPr lang="hu-HU" sz="3200" dirty="0">
              <a:latin typeface="Shrikhand" panose="02000000000000000000" pitchFamily="2" charset="-18"/>
              <a:cs typeface="Shrikhand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00218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33265" y="3179928"/>
            <a:ext cx="876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Köszönöm a megtisztelő figyelmet!</a:t>
            </a:r>
            <a:endParaRPr lang="hu-HU" sz="3600" dirty="0">
              <a:latin typeface="Shrikhand" panose="02000000000000000000" pitchFamily="2" charset="-18"/>
              <a:cs typeface="Shrikhand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3011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2" y="231761"/>
            <a:ext cx="4423343" cy="635328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5" y="1351128"/>
            <a:ext cx="7246335" cy="3903259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120640" y="4488873"/>
            <a:ext cx="5735782" cy="765514"/>
          </a:xfrm>
          <a:prstGeom prst="roundRect">
            <a:avLst/>
          </a:prstGeom>
          <a:solidFill>
            <a:schemeClr val="accent1">
              <a:alpha val="24000"/>
            </a:schemeClr>
          </a:solidFill>
          <a:ln w="44450">
            <a:solidFill>
              <a:srgbClr val="FF0000">
                <a:alpha val="4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73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54" y="-38722"/>
            <a:ext cx="4441254" cy="689672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367549" y="1795549"/>
            <a:ext cx="4222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Deák Ferenc </a:t>
            </a:r>
            <a:r>
              <a:rPr lang="hu-HU" sz="40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(1803-1876)</a:t>
            </a:r>
            <a:endParaRPr lang="hu-HU" sz="4000" dirty="0">
              <a:latin typeface="Shrikhand" panose="02000000000000000000" pitchFamily="2" charset="-18"/>
              <a:cs typeface="Shrikhand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691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7" y="561613"/>
            <a:ext cx="4588625" cy="595396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985164" y="1928553"/>
            <a:ext cx="555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Gróf Andrássy Gyula (1823-1890)</a:t>
            </a:r>
            <a:endParaRPr lang="hu-HU" sz="3600" dirty="0">
              <a:latin typeface="Shrikhand" panose="02000000000000000000" pitchFamily="2" charset="-18"/>
              <a:cs typeface="Shrikhand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809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7" y="223102"/>
            <a:ext cx="4342865" cy="649358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885411" y="1828800"/>
            <a:ext cx="5503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Albrecht főherceg</a:t>
            </a:r>
            <a:r>
              <a:rPr lang="hu-HU" sz="4000" dirty="0" smtClean="0">
                <a:latin typeface="Britannic Bold" panose="020B0903060703020204" pitchFamily="34" charset="0"/>
              </a:rPr>
              <a:t> </a:t>
            </a:r>
            <a:r>
              <a:rPr lang="hu-HU" sz="40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(1817-1895)</a:t>
            </a:r>
            <a:endParaRPr lang="hu-HU" sz="4000" dirty="0">
              <a:latin typeface="Shrikhand" panose="02000000000000000000" pitchFamily="2" charset="-18"/>
              <a:cs typeface="Shrikhand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873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8" y="598516"/>
            <a:ext cx="6368296" cy="592431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248698" y="2576945"/>
            <a:ext cx="39236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Linder Béla </a:t>
            </a:r>
            <a:r>
              <a:rPr lang="hu-HU" sz="36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(1876-1962)</a:t>
            </a:r>
            <a:endParaRPr lang="hu-HU" sz="3600" dirty="0">
              <a:latin typeface="Shrikhand" panose="02000000000000000000" pitchFamily="2" charset="-18"/>
              <a:cs typeface="Shrikhand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236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4" y="635440"/>
            <a:ext cx="4823054" cy="608124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134793" y="2427316"/>
            <a:ext cx="49377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Angyal Dávid </a:t>
            </a:r>
            <a:r>
              <a:rPr lang="hu-HU" sz="36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(1857-1943)</a:t>
            </a:r>
            <a:endParaRPr lang="hu-HU" sz="3600" dirty="0">
              <a:latin typeface="Shrikhand" panose="02000000000000000000" pitchFamily="2" charset="-18"/>
              <a:cs typeface="Shrikhand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737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676" y="598517"/>
            <a:ext cx="9139639" cy="61181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61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5"/>
          <a:stretch/>
        </p:blipFill>
        <p:spPr>
          <a:xfrm>
            <a:off x="0" y="0"/>
            <a:ext cx="7560860" cy="6858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792873" y="2142699"/>
            <a:ext cx="40806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 smtClean="0">
                <a:latin typeface="Shrikhand" panose="02000000000000000000" pitchFamily="2" charset="-18"/>
                <a:cs typeface="Shrikhand" panose="02000000000000000000" pitchFamily="2" charset="-18"/>
              </a:rPr>
              <a:t>Wenzel</a:t>
            </a:r>
            <a:r>
              <a:rPr lang="hu-HU" sz="40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 </a:t>
            </a:r>
            <a:r>
              <a:rPr lang="hu-HU" sz="4000" dirty="0" err="1" smtClean="0">
                <a:latin typeface="Shrikhand" panose="02000000000000000000" pitchFamily="2" charset="-18"/>
                <a:cs typeface="Shrikhand" panose="02000000000000000000" pitchFamily="2" charset="-18"/>
              </a:rPr>
              <a:t>Wurm</a:t>
            </a:r>
            <a:r>
              <a:rPr lang="hu-HU" sz="40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 </a:t>
            </a:r>
            <a:r>
              <a:rPr lang="hu-HU" sz="3600" dirty="0" smtClean="0">
                <a:latin typeface="Shrikhand" panose="02000000000000000000" pitchFamily="2" charset="-18"/>
                <a:cs typeface="Shrikhand" panose="02000000000000000000" pitchFamily="2" charset="-18"/>
              </a:rPr>
              <a:t>(1859-1921)</a:t>
            </a:r>
            <a:endParaRPr lang="hu-HU" sz="3600" dirty="0">
              <a:latin typeface="Shrikhand" panose="02000000000000000000" pitchFamily="2" charset="-18"/>
              <a:cs typeface="Shrikhand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01168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70</Words>
  <Application>Microsoft Office PowerPoint</Application>
  <PresentationFormat>Szélesvásznú</PresentationFormat>
  <Paragraphs>17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7" baseType="lpstr">
      <vt:lpstr>Arial</vt:lpstr>
      <vt:lpstr>Bahnschrift SemiBold</vt:lpstr>
      <vt:lpstr>Britannic Bold</vt:lpstr>
      <vt:lpstr>Calibri</vt:lpstr>
      <vt:lpstr>Calibri Light</vt:lpstr>
      <vt:lpstr>Shrikhand</vt:lpstr>
      <vt:lpstr>Stencil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Ferenc Pollmann</dc:creator>
  <cp:lastModifiedBy>Ferenc Pollmann</cp:lastModifiedBy>
  <cp:revision>17</cp:revision>
  <dcterms:created xsi:type="dcterms:W3CDTF">2020-10-04T05:46:14Z</dcterms:created>
  <dcterms:modified xsi:type="dcterms:W3CDTF">2020-10-04T09:54:48Z</dcterms:modified>
</cp:coreProperties>
</file>